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6" r:id="rId4"/>
    <p:sldId id="262" r:id="rId5"/>
    <p:sldId id="257" r:id="rId6"/>
    <p:sldId id="258" r:id="rId7"/>
    <p:sldId id="259" r:id="rId8"/>
    <p:sldId id="260" r:id="rId9"/>
    <p:sldId id="263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7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6"/>
  </p:normalViewPr>
  <p:slideViewPr>
    <p:cSldViewPr snapToGrid="0">
      <p:cViewPr varScale="1">
        <p:scale>
          <a:sx n="104" d="100"/>
          <a:sy n="104" d="100"/>
        </p:scale>
        <p:origin x="11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 Harth" userId="23ade065-99fb-47d3-82c3-98817b6baa91" providerId="ADAL" clId="{5BFD5972-33D5-49FD-A44C-08BF8FDB415B}"/>
    <pc:docChg chg="addSld delSld">
      <pc:chgData name="Kathryn Harth" userId="23ade065-99fb-47d3-82c3-98817b6baa91" providerId="ADAL" clId="{5BFD5972-33D5-49FD-A44C-08BF8FDB415B}" dt="2024-02-22T23:44:34.693" v="1" actId="2696"/>
      <pc:docMkLst>
        <pc:docMk/>
      </pc:docMkLst>
      <pc:sldChg chg="add del">
        <pc:chgData name="Kathryn Harth" userId="23ade065-99fb-47d3-82c3-98817b6baa91" providerId="ADAL" clId="{5BFD5972-33D5-49FD-A44C-08BF8FDB415B}" dt="2024-02-22T23:44:34.693" v="1" actId="2696"/>
        <pc:sldMkLst>
          <pc:docMk/>
          <pc:sldMk cId="2776685023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-up of a computer&#10;&#10;Description automatically generated">
            <a:extLst>
              <a:ext uri="{FF2B5EF4-FFF2-40B4-BE49-F238E27FC236}">
                <a16:creationId xmlns:a16="http://schemas.microsoft.com/office/drawing/2014/main" id="{FA2B6AB8-0EE3-1632-C2A0-938AE73C8D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4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FDDC22-49C8-EAC2-7530-C0F65E7E5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C84753-FAA4-67A4-1E7E-4D94E232B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38B8D-715E-3DB3-870B-3BFCCA9BC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4C340-10EE-5996-155D-1A7ABED9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2C420-7368-8AE6-33EA-7AC244635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08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triangle&#10;&#10;Description automatically generated">
            <a:extLst>
              <a:ext uri="{FF2B5EF4-FFF2-40B4-BE49-F238E27FC236}">
                <a16:creationId xmlns:a16="http://schemas.microsoft.com/office/drawing/2014/main" id="{422E0030-9F12-4E0B-0DF3-11108122C6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-1715"/>
            <a:ext cx="12188952" cy="6859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FDDC22-49C8-EAC2-7530-C0F65E7E5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101" y="1548997"/>
            <a:ext cx="91440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C84753-FAA4-67A4-1E7E-4D94E232B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101" y="4028672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38B8D-715E-3DB3-870B-3BFCCA9BC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4C340-10EE-5996-155D-1A7ABED9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2C420-7368-8AE6-33EA-7AC244635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26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business card&#10;&#10;Description automatically generated">
            <a:extLst>
              <a:ext uri="{FF2B5EF4-FFF2-40B4-BE49-F238E27FC236}">
                <a16:creationId xmlns:a16="http://schemas.microsoft.com/office/drawing/2014/main" id="{42A3E858-E2A4-7267-96C8-56DFCCC589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-1715"/>
            <a:ext cx="12188952" cy="685971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DC84753-FAA4-67A4-1E7E-4D94E232B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3038" y="3889094"/>
            <a:ext cx="6111433" cy="1666754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2">
                    <a:lumMod val="25000"/>
                  </a:schemeClr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38B8D-715E-3DB3-870B-3BFCCA9BC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4C340-10EE-5996-155D-1A7ABED9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2C420-7368-8AE6-33EA-7AC244635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5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9D735DD1-941C-77E8-F8D2-13EB43ADBB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8952" cy="6859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79D46C-EC9D-3AA3-9433-69DBBDA6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47178"/>
                </a:solidFill>
                <a:latin typeface="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C0A32-B134-E9DF-062F-4825DB610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2038B-8B81-588C-B892-305FE8A8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DE4CC-4C33-FDAD-E2AB-D8896E301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34779-4493-6441-BDB1-8898C3740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39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sitting on a couch&#10;&#10;Description automatically generated">
            <a:extLst>
              <a:ext uri="{FF2B5EF4-FFF2-40B4-BE49-F238E27FC236}">
                <a16:creationId xmlns:a16="http://schemas.microsoft.com/office/drawing/2014/main" id="{0D6ED076-2EB8-C926-FEF2-4098732BEE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BC02C5-47CA-D3DA-FCF4-CBA734073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9514" y="2327563"/>
            <a:ext cx="6124286" cy="2484293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99B2F-A162-B45C-C252-5AE2DA6EC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C6D4E-82A8-99C8-33F3-255703BF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6FB68-BDFF-690F-5CFB-9549E84E2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4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rectangular object with white border&#10;&#10;Description automatically generated">
            <a:extLst>
              <a:ext uri="{FF2B5EF4-FFF2-40B4-BE49-F238E27FC236}">
                <a16:creationId xmlns:a16="http://schemas.microsoft.com/office/drawing/2014/main" id="{88796E88-D32E-CF3B-7E12-7A7B718209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-1"/>
            <a:ext cx="12188952" cy="6859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E71696-91A2-1608-50CA-CCD890B70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CE776-8101-438E-595B-46948E8A5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64175"/>
            <a:ext cx="5181600" cy="4351338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163691-F123-F396-87D4-92934A9B0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64175"/>
            <a:ext cx="5181600" cy="4351338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342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rectangular frame with white border&#10;&#10;Description automatically generated">
            <a:extLst>
              <a:ext uri="{FF2B5EF4-FFF2-40B4-BE49-F238E27FC236}">
                <a16:creationId xmlns:a16="http://schemas.microsoft.com/office/drawing/2014/main" id="{CAA7D336-4E53-DBA5-70CE-2EE0D79D86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14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687847-8D0C-7335-CB45-100F71012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2A3F79-1B8E-6AB9-54D4-72AD46470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64289"/>
            <a:ext cx="5157787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rgbClr val="047178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D597CD-1701-1124-8DEF-276B14535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88201"/>
            <a:ext cx="5157787" cy="3684588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5FE7E-8891-5FBB-E549-B69C4895BD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64289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rgbClr val="047178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6979FF-6586-E47C-4C22-F5EF1819D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88201"/>
            <a:ext cx="5183188" cy="3684588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847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6FAD-DCE4-DA5C-122D-7EC49E146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9ED88B-B433-A9AB-9C80-B45DB92BE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2F22F-AEF2-BB71-E748-E82D6DD99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39B561-1AAB-FEBD-3D8C-E4EC4DCFB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92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FED9FC-0CD9-30D2-FEB6-1C8BF96A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6B12E2-E331-14F3-82BE-6C5929378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BF8EE-3216-7AE1-591F-023FC9E2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0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blue and white background&#10;&#10;Description automatically generated">
            <a:extLst>
              <a:ext uri="{FF2B5EF4-FFF2-40B4-BE49-F238E27FC236}">
                <a16:creationId xmlns:a16="http://schemas.microsoft.com/office/drawing/2014/main" id="{C45ABC7E-8E62-0882-9E4E-2EF22DFF80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89836F-E968-ED4C-0705-916E381F9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721" y="457200"/>
            <a:ext cx="3509836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9E739-6090-8A8B-C153-D0BA0033A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3pPr>
            <a:lvl4pPr>
              <a:defRPr sz="2000"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4pPr>
            <a:lvl5pPr>
              <a:defRPr sz="2000">
                <a:solidFill>
                  <a:schemeClr val="bg2">
                    <a:lumMod val="25000"/>
                  </a:schemeClr>
                </a:solidFill>
                <a:latin typeface=""/>
                <a:cs typeface="Poppi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6515A-FA40-D20D-C2C1-81A6554D1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6721" y="2057400"/>
            <a:ext cx="3509836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8CAE3-0A16-8D83-049E-C992FBBAE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4E9D7-8CC1-AD7B-183E-FE0F3622B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692DE-E4D3-2CBF-24EA-777737D3E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38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23620-8390-6194-6284-28DA57280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D18104-3ADC-E2FC-AF64-AE76B674D4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7E7C5-A330-6AF0-42FC-D8077F1BF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0A5C3-5414-1377-834C-251E58FD3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39DA2-4F7D-7D22-E0CD-DBA4D6CE6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291F7-9683-2A6E-52BA-C8FD901C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59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C15E6-B88E-F6F9-0961-B88B527CC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B5E2D8-C02B-9C6B-28CD-F93CCC1D6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91DF4-A442-5D40-A8F0-7A98686F5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45943-A2B2-F513-52EE-92079DAC3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CBB0C-51F9-9F14-4F1D-34BA39305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51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B4A0F5-91BE-4C3E-C2B3-E1CF931A98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68DBF6-A733-2C95-E285-A7904F6C7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86848-1944-14FA-EF31-CA70081AC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AFF39-D96D-82B1-3D90-FC898EDFC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7C797-7EA4-7513-20B2-249610E08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3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41EB0E-3235-07A7-084F-C9658A94C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04705-7244-E7B3-A631-92F62CD75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E5EB8-DFF3-39B8-0F3A-C57509D995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F500A-4C6E-7E49-A48E-086CDEFA3D06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FA765-839C-593C-6C94-DFF6F8A7F7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C4C5C-69C1-80B1-F48F-7BC91E1BE0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29ABD-47D6-3742-A14F-8E1A5522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03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986DF-E789-839F-E812-5DC2CF17D2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069BF4-B07B-5349-6C1A-90B5F6E5C4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95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F9404-7203-471C-6DAB-6A12BBB58F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6A1290-C606-4C2F-9CF9-5D1726E7D7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66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C36B5-B7EC-58EC-4AC6-958A6FC50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BFA7E-BB20-51A4-D7A1-67D33EB2D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215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5F53E-B742-2DE1-6C69-C38700701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10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E0D8F-F9DD-79EB-9FCF-A581542D4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6888F-E9FC-9C60-0875-A720892F7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A416A-96F9-D620-3967-B991783C0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867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183E-A981-2622-1166-FB968A047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EFA57-A96E-240C-14E9-3644912743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CCCE5-1442-AE7E-39F0-8EB1E30C7D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16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95AD1-3322-8489-C43D-BC0404DE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F11B6-5FDB-A94F-AA18-BAD04A73F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41713D-38B5-180C-95B9-69E1FE18C6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D2888F-07DB-03BE-6B14-CF3DEF584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9DDBE6-9C35-0045-24EC-C4D9D05F51F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4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8959292-2872-0D94-A57B-3990AD6A42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5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03CCD3613F549B1D4147CF0BC5F7F" ma:contentTypeVersion="18" ma:contentTypeDescription="Create a new document." ma:contentTypeScope="" ma:versionID="b89e6d08f64ad2062cecb9ac3097af66">
  <xsd:schema xmlns:xsd="http://www.w3.org/2001/XMLSchema" xmlns:xs="http://www.w3.org/2001/XMLSchema" xmlns:p="http://schemas.microsoft.com/office/2006/metadata/properties" xmlns:ns2="f67ce62e-01c8-4c7a-89e7-fec75561388b" xmlns:ns3="45e9d58a-cef1-4a02-a9e9-ffb6446518d0" targetNamespace="http://schemas.microsoft.com/office/2006/metadata/properties" ma:root="true" ma:fieldsID="c1490b481a3af0ccf3f485f3fabd2917" ns2:_="" ns3:_="">
    <xsd:import namespace="f67ce62e-01c8-4c7a-89e7-fec75561388b"/>
    <xsd:import namespace="45e9d58a-cef1-4a02-a9e9-ffb6446518d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ServiceOCR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ce62e-01c8-4c7a-89e7-fec75561388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56fa0fd-5ee0-409e-9d14-636fcef3bd1b}" ma:internalName="TaxCatchAll" ma:showField="CatchAllData" ma:web="f67ce62e-01c8-4c7a-89e7-fec7556138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9d58a-cef1-4a02-a9e9-ffb6446518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8ed7cba-b263-44e1-aaea-116db9091a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7A622D-8C46-4F41-AD50-3CB58E271C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7ce62e-01c8-4c7a-89e7-fec75561388b"/>
    <ds:schemaRef ds:uri="45e9d58a-cef1-4a02-a9e9-ffb6446518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2C427C-A3E3-4956-B3B1-0B77544468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Poppins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Jost</dc:creator>
  <cp:lastModifiedBy>Kathryn Harth</cp:lastModifiedBy>
  <cp:revision>3</cp:revision>
  <dcterms:created xsi:type="dcterms:W3CDTF">2024-02-14T19:57:32Z</dcterms:created>
  <dcterms:modified xsi:type="dcterms:W3CDTF">2024-02-22T23:44:44Z</dcterms:modified>
</cp:coreProperties>
</file>